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4660"/>
  </p:normalViewPr>
  <p:slideViewPr>
    <p:cSldViewPr snapToGrid="0">
      <p:cViewPr>
        <p:scale>
          <a:sx n="50" d="100"/>
          <a:sy n="50" d="100"/>
        </p:scale>
        <p:origin x="384" y="-5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1CAC4-B564-4788-ADB9-0BA4F11B5EBB}"/>
              </a:ext>
            </a:extLst>
          </p:cNvPr>
          <p:cNvSpPr txBox="1"/>
          <p:nvPr/>
        </p:nvSpPr>
        <p:spPr>
          <a:xfrm>
            <a:off x="1257300" y="10133778"/>
            <a:ext cx="27889199" cy="51776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Sensor system consists of sensor, amplifier, filter, ADC and DSP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Conventional transceiver interface has large power consumption and large size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500" dirty="0">
                <a:latin typeface="Arial" panose="020B0604020202020204" pitchFamily="34" charset="0"/>
                <a:cs typeface="Arial" panose="020B0604020202020204" pitchFamily="34" charset="0"/>
              </a:rPr>
              <a:t>Proposed architecture is single signal line, Bi-directional, simultaneous and multi-access transceiver circuit for wearable sensor system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Communicate 1Mbps sensors data &amp; 250kbps sensor configuration data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Applicable to various signal line lengths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Successfully simulated in data communication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257300" y="4152900"/>
            <a:ext cx="27889200" cy="48768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en-US" altLang="ko-KR" sz="6600" b="1" dirty="0">
                <a:solidFill>
                  <a:schemeClr val="tx1"/>
                </a:solidFill>
                <a:latin typeface="+mn-ea"/>
              </a:rPr>
              <a:t>Single-wire, Bi-Directional, Simultaneous and Multi-access</a:t>
            </a:r>
          </a:p>
          <a:p>
            <a:pPr algn="ctr" fontAlgn="base" latinLnBrk="0"/>
            <a:r>
              <a:rPr lang="en-US" altLang="ko-KR" sz="6600" b="1" dirty="0">
                <a:solidFill>
                  <a:schemeClr val="tx1"/>
                </a:solidFill>
                <a:latin typeface="+mn-ea"/>
              </a:rPr>
              <a:t>Interface Architecture for Sensor System</a:t>
            </a:r>
          </a:p>
          <a:p>
            <a:pPr algn="ctr" fontAlgn="base" latinLnBrk="0"/>
            <a:endParaRPr lang="en-US" altLang="ko-K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 latinLnBrk="0"/>
            <a:r>
              <a:rPr lang="en-US" altLang="ko-K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Jeong-Kyun</a:t>
            </a:r>
            <a:r>
              <a:rPr lang="en-US" altLang="ko-K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    Dong-Woo </a:t>
            </a:r>
            <a:r>
              <a:rPr lang="en-US" altLang="ko-K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Jee</a:t>
            </a:r>
            <a:endParaRPr lang="en-US" altLang="ko-K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 latinLnBrk="0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Electrical and Computer Engineering, </a:t>
            </a:r>
          </a:p>
          <a:p>
            <a:pPr algn="ctr" fontAlgn="base" latinLnBrk="0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 University, Suwon, Korea</a:t>
            </a:r>
          </a:p>
          <a:p>
            <a:pPr algn="ctr" fontAlgn="base" latinLnBrk="0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dwjee@ajou.ac.kr</a:t>
            </a:r>
            <a:endParaRPr lang="ko-KR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97B72-942C-4561-9E08-B7C211DB0B85}"/>
              </a:ext>
            </a:extLst>
          </p:cNvPr>
          <p:cNvSpPr txBox="1"/>
          <p:nvPr/>
        </p:nvSpPr>
        <p:spPr>
          <a:xfrm>
            <a:off x="1257300" y="15603234"/>
            <a:ext cx="27889199" cy="192052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II. Proposed System</a:t>
            </a: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Conventional System (SPI)</a:t>
            </a:r>
          </a:p>
          <a:p>
            <a:pPr marL="884237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Required less 4 signal line(MISO, MOSI, SCLK, Select)</a:t>
            </a:r>
          </a:p>
          <a:p>
            <a:pPr marL="884237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Large system size and large EMI noise</a:t>
            </a: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Conventional System (I2C)</a:t>
            </a:r>
          </a:p>
          <a:p>
            <a:pPr marL="884237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Required only 2 signal line(SDA, SCL)</a:t>
            </a:r>
          </a:p>
          <a:p>
            <a:pPr marL="884237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But large power consumption and low speed limit</a:t>
            </a:r>
          </a:p>
          <a:p>
            <a:endParaRPr lang="en-US" altLang="ko-K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  <a:p>
            <a:pPr marL="836612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Only one signal line for multi sensor data communication</a:t>
            </a:r>
          </a:p>
          <a:p>
            <a:pPr marL="836612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Small system size, low power consumption and low noise</a:t>
            </a:r>
          </a:p>
          <a:p>
            <a:pPr marL="836612" indent="-571500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Technology scalable system</a:t>
            </a:r>
          </a:p>
          <a:p>
            <a:pPr marL="265112"/>
            <a:endParaRPr lang="en-US" altLang="ko-K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/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III. Measurement result</a:t>
            </a:r>
            <a:endParaRPr lang="ko-KR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B3E83A-FCEF-4F2F-AEFF-A1BED478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23" y="16779277"/>
            <a:ext cx="10676213" cy="488998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01781F-B375-4F8F-BF18-0CA7FC2BAA14}"/>
              </a:ext>
            </a:extLst>
          </p:cNvPr>
          <p:cNvSpPr/>
          <p:nvPr/>
        </p:nvSpPr>
        <p:spPr>
          <a:xfrm>
            <a:off x="2195757" y="21866930"/>
            <a:ext cx="11008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Fig1. Conventional I/O interface diagram (SPI)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0847F9-6F69-45E8-960C-EFD9F87DA931}"/>
              </a:ext>
            </a:extLst>
          </p:cNvPr>
          <p:cNvSpPr/>
          <p:nvPr/>
        </p:nvSpPr>
        <p:spPr>
          <a:xfrm>
            <a:off x="2159045" y="28438349"/>
            <a:ext cx="1098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Fig2. Conventional I/O interface diagram (I2C)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111D6-D8FC-44FB-B09E-FF01C8014CA8}"/>
              </a:ext>
            </a:extLst>
          </p:cNvPr>
          <p:cNvSpPr txBox="1"/>
          <p:nvPr/>
        </p:nvSpPr>
        <p:spPr>
          <a:xfrm>
            <a:off x="1109814" y="37899582"/>
            <a:ext cx="29017914" cy="280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5000" dirty="0">
                <a:latin typeface="+mn-ea"/>
              </a:rPr>
              <a:t>IV. Result</a:t>
            </a:r>
            <a:endParaRPr lang="en-US" altLang="ko-KR" sz="50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Proposed transceiver system use only single signal line for bi-directional, simultaneous and multi-access data communication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Data communication is successfully demonstrated between SoC transceiver and 4 sensor transceivers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89EDD3A-5C2E-4C19-BF22-F5BEB2B23136}"/>
              </a:ext>
            </a:extLst>
          </p:cNvPr>
          <p:cNvSpPr/>
          <p:nvPr/>
        </p:nvSpPr>
        <p:spPr>
          <a:xfrm>
            <a:off x="1257300" y="9164287"/>
            <a:ext cx="3611886" cy="10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1028700">
              <a:lnSpc>
                <a:spcPct val="150000"/>
              </a:lnSpc>
              <a:buAutoNum type="romanUcPeriod"/>
            </a:pP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1F5BF248-2D4A-4FC5-8AB4-8D6E320F886F}"/>
              </a:ext>
            </a:extLst>
          </p:cNvPr>
          <p:cNvCxnSpPr>
            <a:cxnSpLocks/>
          </p:cNvCxnSpPr>
          <p:nvPr/>
        </p:nvCxnSpPr>
        <p:spPr>
          <a:xfrm>
            <a:off x="1038185" y="15420296"/>
            <a:ext cx="278891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6D388CE1-F597-49EE-9726-84D828C5BCF8}"/>
              </a:ext>
            </a:extLst>
          </p:cNvPr>
          <p:cNvCxnSpPr>
            <a:cxnSpLocks/>
          </p:cNvCxnSpPr>
          <p:nvPr/>
        </p:nvCxnSpPr>
        <p:spPr>
          <a:xfrm>
            <a:off x="14699456" y="16779277"/>
            <a:ext cx="0" cy="207873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27B91DB-E175-4E76-AB5F-124989058D29}"/>
              </a:ext>
            </a:extLst>
          </p:cNvPr>
          <p:cNvCxnSpPr>
            <a:cxnSpLocks/>
          </p:cNvCxnSpPr>
          <p:nvPr/>
        </p:nvCxnSpPr>
        <p:spPr>
          <a:xfrm>
            <a:off x="792379" y="37866735"/>
            <a:ext cx="278891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E8840B1B-B5D4-491E-9286-298DF17B6908}"/>
              </a:ext>
            </a:extLst>
          </p:cNvPr>
          <p:cNvCxnSpPr>
            <a:cxnSpLocks/>
          </p:cNvCxnSpPr>
          <p:nvPr/>
        </p:nvCxnSpPr>
        <p:spPr>
          <a:xfrm>
            <a:off x="1100292" y="9178054"/>
            <a:ext cx="278891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94B702EE-BB3D-4402-BA81-D3FB8B9E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995" y="23309376"/>
            <a:ext cx="10250594" cy="5026391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F9073029-3A7D-4631-A6B9-D2FE02D81651}"/>
              </a:ext>
            </a:extLst>
          </p:cNvPr>
          <p:cNvSpPr/>
          <p:nvPr/>
        </p:nvSpPr>
        <p:spPr>
          <a:xfrm>
            <a:off x="15209180" y="30253853"/>
            <a:ext cx="13213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Fig4. Simulated results transmitted and received signals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85EBB73-D139-4337-898B-24BF61CF918A}"/>
              </a:ext>
            </a:extLst>
          </p:cNvPr>
          <p:cNvSpPr/>
          <p:nvPr/>
        </p:nvSpPr>
        <p:spPr>
          <a:xfrm>
            <a:off x="15823617" y="36849962"/>
            <a:ext cx="1234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Fig5. Proposed transceiver interface chip test setup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F45C1BEF-0B8D-4893-8C5D-280DF3E62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863" y="31166496"/>
            <a:ext cx="10505630" cy="564955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E98616E-816F-4A66-99B0-78037F65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15" y="25019557"/>
            <a:ext cx="10544878" cy="5148744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898287CF-CCAA-465A-97B6-F7CDA8489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56" y="30024617"/>
            <a:ext cx="10381368" cy="6844394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92CE3EF0-7D25-49AA-9407-1EA64219D1E7}"/>
              </a:ext>
            </a:extLst>
          </p:cNvPr>
          <p:cNvSpPr/>
          <p:nvPr/>
        </p:nvSpPr>
        <p:spPr>
          <a:xfrm>
            <a:off x="658634" y="36849962"/>
            <a:ext cx="13983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&lt; Fig3. Proposed transceiver interface chip photomicrograph &gt;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265</Words>
  <Application>Microsoft Office PowerPoint</Application>
  <PresentationFormat>사용자 지정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sow9292@ajou.ac.kr</cp:lastModifiedBy>
  <cp:revision>23</cp:revision>
  <dcterms:created xsi:type="dcterms:W3CDTF">2018-03-08T06:02:33Z</dcterms:created>
  <dcterms:modified xsi:type="dcterms:W3CDTF">2020-04-19T08:00:25Z</dcterms:modified>
</cp:coreProperties>
</file>